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2" r:id="rId8"/>
    <p:sldId id="261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9797"/>
    <a:srgbClr val="FFE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379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29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250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3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770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474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469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56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9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90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093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rgbClr val="FFE8D1"/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ED4E-116F-4000-BB6B-8BD0C105CE19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EEC6-A341-4A64-BDED-1FFCF17486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64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myownfortune.wordpress.com/2014/06/15/cover-lett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vanet.com/cristofd/brainfuck/utm.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-+&lt;&gt;[].,</a:t>
            </a:r>
            <a:endParaRPr lang="he-IL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 smtClean="0">
              <a:solidFill>
                <a:srgbClr val="C00000"/>
              </a:solidFill>
            </a:endParaRPr>
          </a:p>
          <a:p>
            <a:endParaRPr lang="he-IL" dirty="0">
              <a:solidFill>
                <a:srgbClr val="C00000"/>
              </a:solidFill>
            </a:endParaRPr>
          </a:p>
          <a:p>
            <a:r>
              <a:rPr lang="en-US" sz="3200" dirty="0" err="1" smtClean="0">
                <a:solidFill>
                  <a:srgbClr val="C00000"/>
                </a:solidFill>
              </a:rPr>
              <a:t>Aur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Saraf</a:t>
            </a:r>
            <a:endParaRPr lang="he-IL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5861"/>
            <a:ext cx="10515600" cy="73895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literate programming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176" y="1675124"/>
            <a:ext cx="5013648" cy="45527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040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5861"/>
            <a:ext cx="10515600" cy="73895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literate </a:t>
            </a:r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brainfuck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098" name="Picture 2" descr="Matzov Cov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327" y="1429423"/>
            <a:ext cx="3763346" cy="49433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tzov Cov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4241" r="16404" b="55720"/>
          <a:stretch/>
        </p:blipFill>
        <p:spPr bwMode="auto">
          <a:xfrm>
            <a:off x="1510273" y="103818"/>
            <a:ext cx="9489418" cy="655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atzov Cov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t="44152" r="16460" b="8926"/>
          <a:stretch/>
        </p:blipFill>
        <p:spPr bwMode="auto">
          <a:xfrm>
            <a:off x="2156786" y="161434"/>
            <a:ext cx="8116218" cy="65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5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44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lets write a </a:t>
            </a:r>
            <a:r>
              <a:rPr lang="en-US" sz="44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vm</a:t>
            </a:r>
            <a:endParaRPr lang="he-IL" sz="4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44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questions?</a:t>
            </a:r>
          </a:p>
          <a:p>
            <a:pPr marL="0" indent="0" algn="ctr" rtl="0">
              <a:buNone/>
            </a:pPr>
            <a:endParaRPr lang="en-US" sz="4400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rtl="0">
              <a:buNone/>
            </a:pPr>
            <a:r>
              <a:rPr lang="en-US" sz="2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hope you had fun.</a:t>
            </a:r>
          </a:p>
          <a:p>
            <a:pPr marL="0" indent="0" algn="ctr" rtl="0">
              <a:buNone/>
            </a:pP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rtl="0">
              <a:buNone/>
            </a:pPr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Aur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Saraf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027906"/>
            <a:ext cx="4286250" cy="4857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5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universal turing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473" y="2491273"/>
            <a:ext cx="4733925" cy="1905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3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universal turing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473" y="2491273"/>
            <a:ext cx="4733925" cy="1905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1671" y="2500330"/>
            <a:ext cx="22140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4127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7118"/>
            <a:ext cx="10515600" cy="5859625"/>
          </a:xfrm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buffer of bytes</a:t>
            </a:r>
            <a:r>
              <a:rPr lang="en-US" sz="5200" dirty="0" smtClean="0">
                <a:solidFill>
                  <a:srgbClr val="C00000"/>
                </a:solidFill>
              </a:rPr>
              <a:t>, 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pointer</a:t>
            </a:r>
          </a:p>
          <a:p>
            <a:pPr marL="0" indent="0" algn="ctr" rtl="0">
              <a:buNone/>
            </a:pPr>
            <a:endParaRPr lang="en-US" sz="4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rtl="0">
              <a:buNone/>
            </a:pPr>
            <a:r>
              <a:rPr lang="en-US" sz="4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-+</a:t>
            </a:r>
          </a:p>
          <a:p>
            <a:pPr marL="0" indent="0" algn="ctr" rtl="0">
              <a:buNone/>
            </a:pPr>
            <a: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increase/decrease</a:t>
            </a:r>
            <a:b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3000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rtl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</a:p>
          <a:p>
            <a:pPr marL="0" indent="0" algn="ctr" rtl="0">
              <a:buNone/>
            </a:pPr>
            <a: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forward/back</a:t>
            </a:r>
            <a:b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3000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rtl="0">
              <a:buNone/>
            </a:pPr>
            <a:r>
              <a:rPr lang="en-US" sz="4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</a:p>
          <a:p>
            <a:pPr marL="0" indent="0" algn="ctr" rtl="0">
              <a:buNone/>
            </a:pPr>
            <a: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b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3000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rtl="0">
              <a:buNone/>
            </a:pPr>
            <a:r>
              <a:rPr lang="en-US" sz="4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.,</a:t>
            </a:r>
          </a:p>
          <a:p>
            <a:pPr marL="0" indent="0" algn="ctr" rtl="0">
              <a:buNone/>
            </a:pPr>
            <a:r>
              <a:rPr lang="en-US" sz="3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out/in</a:t>
            </a:r>
            <a:endParaRPr lang="he-IL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 &lt;- 15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&gt;+++++[-&lt;+++&gt;]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51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 anchor="ctr"/>
          <a:lstStyle/>
          <a:p>
            <a:pPr marL="0" indent="0" algn="ctr" rtl="0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hello, world</a:t>
            </a:r>
            <a:r>
              <a:rPr lang="he-IL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++++++++++[&gt;+++++++&gt;++++++++++&gt;+++&gt;+&lt;&lt;&lt;&lt;-]&gt;++.&gt;+.+++++++..+++.&gt;++.&lt;&lt;+++++++++++++++.&gt;.+++.------.--------.&gt;+.&gt;.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608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234"/>
            <a:ext cx="10515600" cy="634481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Universal Turing Machine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>
              <a:buNone/>
            </a:pP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+&gt;++&gt;&gt;&gt;+[&gt;&gt;,[&gt;+++++&lt;[[-&gt;]&lt;&lt;]&lt;[&gt;]&gt;]&gt;-[&lt;&lt;+++++&gt;&gt;-[&lt;&lt;----&gt;&gt;-[-&gt;]&lt;]]&lt;[&lt;-&lt;[&lt;]+&lt;+[&gt;]&lt;&lt;+&gt;-&gt;&gt;&gt;]&lt;]&lt;[&lt;]&gt;[-[&gt;++++++&lt;-]&gt;[&lt;+&gt;-]+&lt;&lt;&lt;+++&gt;+&gt;[-[&lt;&lt;+&gt;-&gt;-[&lt;&lt;[-]&gt;&gt;-[&lt;&lt;++&gt;+&gt;-[&lt;&lt;--&gt;-&gt;&gt;+++&lt;-[&lt;&lt;+&gt;+&gt;&gt;--&lt;-[&lt;&lt;-&gt;-&gt;-[&lt;&lt;++++&gt;+&gt;&gt;+&lt;-[&gt;-&lt;-[&lt;&lt;-&gt;-&gt;-[&lt;&lt;-&gt;&gt;-[&lt;&lt;+++&gt;&gt;&gt;-&lt;-[&lt;&lt;----&gt;&gt;&gt;++&lt;-[&lt;&lt;++&gt;&gt;&gt;+&lt;-[&gt;[-]&lt;-[&lt;&lt;-&gt;&gt;&gt;+++&lt;-[&lt;&lt;-&gt;&gt;&gt;--&lt;-[&lt;&lt;++++&gt;+&gt;&gt;+&lt;-[&lt;&lt;[-]&gt;-&gt;&gt;++&lt;-[&lt;&lt;+++++&gt;+&gt;&gt;--&lt;-[&lt;-&gt;&gt;++&lt;[&lt;&lt;-&gt;&gt;-]]]]]]]]]]]]]]]]]]]]]]&lt;[-&gt;&gt;[&lt;&lt;+&gt;&gt;-]&lt;&lt;&lt;[&gt;&gt;&gt;+&lt;&lt;&lt;-]&lt;[&gt;&gt;&gt;+&lt;&lt;&lt;-]]&gt;&gt;]&gt;[-[---[-&lt;]]&gt;]&gt;[+++[&lt;+++++&gt;--]&gt;]+&lt;++[[&gt;+++++&lt;-]&lt;]&gt;&gt;[-.&gt;]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endParaRPr lang="he-I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rtl="0">
              <a:buNone/>
            </a:pPr>
            <a:r>
              <a:rPr lang="en-US" sz="2400" dirty="0" smtClean="0">
                <a:solidFill>
                  <a:srgbClr val="FF9797"/>
                </a:solidFill>
              </a:rPr>
              <a:t>© Daniel B </a:t>
            </a:r>
            <a:r>
              <a:rPr lang="en-US" sz="2400" dirty="0">
                <a:solidFill>
                  <a:srgbClr val="FF9797"/>
                </a:solidFill>
              </a:rPr>
              <a:t>Cristofani, </a:t>
            </a:r>
            <a:r>
              <a:rPr lang="en-US" sz="2400" dirty="0">
                <a:solidFill>
                  <a:srgbClr val="FFBDBD"/>
                </a:solidFill>
                <a:hlinkClick r:id="rId2"/>
              </a:rPr>
              <a:t>http://www.hevanet.com/cristofd/brainfuck/utm.b</a:t>
            </a:r>
            <a:endParaRPr lang="he-IL" sz="2400" dirty="0">
              <a:solidFill>
                <a:srgbClr val="FFBD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he-IL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???</a:t>
            </a:r>
            <a:endParaRPr lang="he-IL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+++++++++[&lt;+++++&gt;-],[[-&lt;--.++&lt;+&gt;&gt;]&lt;+.-&lt;[-&gt;.&lt;]&gt;&gt;,]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59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51</Words>
  <Application>Microsoft Office PowerPoint</Application>
  <PresentationFormat>Widescreen</PresentationFormat>
  <Paragraphs>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Times New Roman</vt:lpstr>
      <vt:lpstr>Office Theme</vt:lpstr>
      <vt:lpstr>-+&lt;&gt;[].,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-+&lt;&gt;[].,</dc:title>
  <dc:creator>Aur Saraf</dc:creator>
  <cp:lastModifiedBy>Aur Saraf</cp:lastModifiedBy>
  <cp:revision>19</cp:revision>
  <dcterms:created xsi:type="dcterms:W3CDTF">2016-11-07T16:13:01Z</dcterms:created>
  <dcterms:modified xsi:type="dcterms:W3CDTF">2016-11-07T21:53:15Z</dcterms:modified>
</cp:coreProperties>
</file>